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94" r:id="rId2"/>
    <p:sldId id="383" r:id="rId3"/>
    <p:sldId id="393" r:id="rId4"/>
    <p:sldId id="397" r:id="rId5"/>
    <p:sldId id="398" r:id="rId6"/>
    <p:sldId id="399" r:id="rId7"/>
    <p:sldId id="400" r:id="rId8"/>
    <p:sldId id="401" r:id="rId9"/>
    <p:sldId id="403" r:id="rId10"/>
    <p:sldId id="404" r:id="rId11"/>
    <p:sldId id="405" r:id="rId12"/>
    <p:sldId id="406" r:id="rId13"/>
    <p:sldId id="407" r:id="rId1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94"/>
            <p14:sldId id="383"/>
            <p14:sldId id="393"/>
            <p14:sldId id="397"/>
            <p14:sldId id="398"/>
            <p14:sldId id="399"/>
            <p14:sldId id="400"/>
            <p14:sldId id="401"/>
            <p14:sldId id="403"/>
            <p14:sldId id="404"/>
            <p14:sldId id="405"/>
            <p14:sldId id="406"/>
            <p14:sldId id="4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DC5924"/>
    <a:srgbClr val="B7472A"/>
    <a:srgbClr val="E93FD1"/>
    <a:srgbClr val="75D1FF"/>
    <a:srgbClr val="E6E6E6"/>
    <a:srgbClr val="000000"/>
    <a:srgbClr val="FFFFFF"/>
    <a:srgbClr val="11161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74" autoAdjust="0"/>
    <p:restoredTop sz="84972" autoAdjust="0"/>
  </p:normalViewPr>
  <p:slideViewPr>
    <p:cSldViewPr snapToGrid="0">
      <p:cViewPr varScale="1">
        <p:scale>
          <a:sx n="63" d="100"/>
          <a:sy n="63" d="100"/>
        </p:scale>
        <p:origin x="48" y="22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4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6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2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709570" y="2259553"/>
            <a:ext cx="3166060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 err="1"/>
              <a:t>Ayodamola</a:t>
            </a:r>
            <a:r>
              <a:rPr lang="es-ES_tradnl" sz="2800" dirty="0"/>
              <a:t> </a:t>
            </a:r>
            <a:r>
              <a:rPr lang="es-ES_tradnl" sz="2800" dirty="0" err="1"/>
              <a:t>Ajibola</a:t>
            </a:r>
            <a:endParaRPr lang="en-GB" sz="2800" dirty="0"/>
          </a:p>
          <a:p>
            <a:endParaRPr lang="es-ES_tradnl" sz="2800" dirty="0"/>
          </a:p>
          <a:p>
            <a:r>
              <a:rPr lang="es-ES_tradnl" sz="2800" dirty="0" err="1"/>
              <a:t>Khawla</a:t>
            </a:r>
            <a:r>
              <a:rPr lang="es-ES_tradnl" sz="2800" dirty="0"/>
              <a:t> El </a:t>
            </a:r>
            <a:r>
              <a:rPr lang="es-ES_tradnl" sz="2800" dirty="0" err="1"/>
              <a:t>Msalti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Jia Ren Goh</a:t>
            </a:r>
            <a:endParaRPr lang="en-GB" sz="2800" dirty="0"/>
          </a:p>
          <a:p>
            <a:endParaRPr lang="en-US" sz="2800" dirty="0"/>
          </a:p>
          <a:p>
            <a:r>
              <a:rPr lang="en-US" sz="2800" dirty="0"/>
              <a:t>Alex Moreton</a:t>
            </a:r>
            <a:endParaRPr lang="en-GB" sz="2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E18CF0-0458-4932-B730-19273AD9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107512"/>
            <a:ext cx="2690190" cy="1212120"/>
          </a:xfrm>
        </p:spPr>
        <p:txBody>
          <a:bodyPr/>
          <a:lstStyle/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83108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Followed an Agile project management system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Used the Belbin test to find each member’s strengths and place in the team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Held regular meetings to ensure that members were on track and to exchange ideas on project development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Completed</a:t>
            </a:r>
            <a:br>
              <a:rPr lang="en-US" dirty="0"/>
            </a:br>
            <a:r>
              <a:rPr lang="en-US" dirty="0"/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D6A-6FD6-4BE0-BC24-8C2A6928320B}"/>
              </a:ext>
            </a:extLst>
          </p:cNvPr>
          <p:cNvSpPr txBox="1"/>
          <p:nvPr/>
        </p:nvSpPr>
        <p:spPr>
          <a:xfrm>
            <a:off x="512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62C14-335C-4B33-835A-DA510974DB1C}"/>
              </a:ext>
            </a:extLst>
          </p:cNvPr>
          <p:cNvSpPr txBox="1"/>
          <p:nvPr/>
        </p:nvSpPr>
        <p:spPr>
          <a:xfrm>
            <a:off x="512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CA4F9-48C6-438C-BA15-450FA33F0D14}"/>
              </a:ext>
            </a:extLst>
          </p:cNvPr>
          <p:cNvSpPr txBox="1"/>
          <p:nvPr/>
        </p:nvSpPr>
        <p:spPr>
          <a:xfrm>
            <a:off x="512537" y="400676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D9F7F5-40DE-4808-A160-107A4A738FD6}"/>
              </a:ext>
            </a:extLst>
          </p:cNvPr>
          <p:cNvSpPr txBox="1"/>
          <p:nvPr/>
        </p:nvSpPr>
        <p:spPr>
          <a:xfrm>
            <a:off x="512536" y="472098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8C1593-1BA7-4191-A17C-1A615F835008}"/>
              </a:ext>
            </a:extLst>
          </p:cNvPr>
          <p:cNvSpPr/>
          <p:nvPr/>
        </p:nvSpPr>
        <p:spPr>
          <a:xfrm>
            <a:off x="1266053" y="2211917"/>
            <a:ext cx="3843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Full GUI with variable voice</a:t>
            </a:r>
          </a:p>
          <a:p>
            <a:r>
              <a:rPr lang="en-GB" sz="2400" dirty="0"/>
              <a:t>and avatar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DE7C77-18A3-4F4D-9E8F-1E541F528091}"/>
              </a:ext>
            </a:extLst>
          </p:cNvPr>
          <p:cNvSpPr/>
          <p:nvPr/>
        </p:nvSpPr>
        <p:spPr>
          <a:xfrm>
            <a:off x="1266053" y="3079799"/>
            <a:ext cx="41668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Responses based on keyword</a:t>
            </a:r>
          </a:p>
          <a:p>
            <a:r>
              <a:rPr lang="en-GB" sz="2400" dirty="0"/>
              <a:t>detection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F30349-A364-403E-96DE-4755CEFE67D5}"/>
              </a:ext>
            </a:extLst>
          </p:cNvPr>
          <p:cNvSpPr/>
          <p:nvPr/>
        </p:nvSpPr>
        <p:spPr>
          <a:xfrm>
            <a:off x="1266053" y="3957782"/>
            <a:ext cx="43115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Capable of calculations, telling</a:t>
            </a:r>
          </a:p>
          <a:p>
            <a:r>
              <a:rPr lang="en-GB" sz="2400" dirty="0"/>
              <a:t>Time and accessing internet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718770-8A63-49CF-9352-495C20718889}"/>
              </a:ext>
            </a:extLst>
          </p:cNvPr>
          <p:cNvSpPr/>
          <p:nvPr/>
        </p:nvSpPr>
        <p:spPr>
          <a:xfrm>
            <a:off x="1266053" y="4870119"/>
            <a:ext cx="373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Implemented learner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E0AA8-1AA6-4599-A79E-343E170D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13" y="801830"/>
            <a:ext cx="6125745" cy="5130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24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Future aspirations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10104-1A9B-45CD-A392-CB35012D0EAB}"/>
              </a:ext>
            </a:extLst>
          </p:cNvPr>
          <p:cNvSpPr/>
          <p:nvPr/>
        </p:nvSpPr>
        <p:spPr>
          <a:xfrm>
            <a:off x="198120" y="252370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Further integration into other programs, allowing for accessing different applications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Profile creation, allowing for users to be ‘remembered’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Learner class more closely integrated with main functions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11FAB7-A045-4E97-B128-9C553EF1AB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EA994E1-535D-4F18-B5FA-CAF6410C0B77}"/>
              </a:ext>
            </a:extLst>
          </p:cNvPr>
          <p:cNvSpPr txBox="1">
            <a:spLocks/>
          </p:cNvSpPr>
          <p:nvPr/>
        </p:nvSpPr>
        <p:spPr>
          <a:xfrm>
            <a:off x="1374372" y="1393684"/>
            <a:ext cx="5315988" cy="15509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for your time</a:t>
            </a:r>
          </a:p>
          <a:p>
            <a:pPr algn="ctr"/>
            <a:endParaRPr lang="en-US" sz="6000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6000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Any questions?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C5248-1E19-4F35-A1E2-4D41168F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11111E-6 L -2.91667E-6 -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-2.70833E-6 1.11111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0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622E5EC-354A-4075-990C-EDC20BA763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A27B61-E2B6-4BA9-98EC-B86CD267CBDE}"/>
              </a:ext>
            </a:extLst>
          </p:cNvPr>
          <p:cNvSpPr/>
          <p:nvPr/>
        </p:nvSpPr>
        <p:spPr>
          <a:xfrm>
            <a:off x="-1" y="5207785"/>
            <a:ext cx="12204889" cy="1650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D826D12-C936-428B-BBF1-3EEB8182B3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2853" y="5212720"/>
            <a:ext cx="1665916" cy="1655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5929A3-ED9D-488A-BE39-513BFB1A2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09" y="4095057"/>
            <a:ext cx="2418629" cy="27832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88" y="-2749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91548" y="517133"/>
            <a:ext cx="7589222" cy="1421928"/>
          </a:xfrm>
        </p:spPr>
        <p:txBody>
          <a:bodyPr/>
          <a:lstStyle/>
          <a:p>
            <a:r>
              <a:rPr lang="en-US" sz="9600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A.V.A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40712" y="2243828"/>
            <a:ext cx="6811832" cy="424732"/>
          </a:xfrm>
        </p:spPr>
        <p:txBody>
          <a:bodyPr/>
          <a:lstStyle/>
          <a:p>
            <a:r>
              <a:rPr lang="en-GB" sz="2400" b="0" spc="-150" dirty="0">
                <a:solidFill>
                  <a:sysClr val="windowText" lastClr="000000"/>
                </a:solidFill>
              </a:rPr>
              <a:t>The Development of a Chatbot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712" y="5841819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Module: Project Management</a:t>
            </a:r>
          </a:p>
          <a:p>
            <a:r>
              <a:rPr lang="en-GB" dirty="0"/>
              <a:t>Tutor: Andreas </a:t>
            </a:r>
            <a:r>
              <a:rPr lang="en-GB" dirty="0" err="1"/>
              <a:t>Oikonomou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4F77A-3182-4493-BA5F-A40F7ACB59D1}"/>
              </a:ext>
            </a:extLst>
          </p:cNvPr>
          <p:cNvSpPr txBox="1"/>
          <p:nvPr/>
        </p:nvSpPr>
        <p:spPr>
          <a:xfrm>
            <a:off x="893539" y="22278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A411D6-D671-4F7D-9E1C-3E1BFB5C96F4}"/>
              </a:ext>
            </a:extLst>
          </p:cNvPr>
          <p:cNvSpPr txBox="1"/>
          <p:nvPr/>
        </p:nvSpPr>
        <p:spPr>
          <a:xfrm>
            <a:off x="893538" y="30487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07F3B-99B2-45A2-9E96-91E1E730A0FC}"/>
              </a:ext>
            </a:extLst>
          </p:cNvPr>
          <p:cNvSpPr txBox="1"/>
          <p:nvPr/>
        </p:nvSpPr>
        <p:spPr>
          <a:xfrm>
            <a:off x="893537" y="3869606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15618-FC08-4E1C-8296-64CFD7697A66}"/>
              </a:ext>
            </a:extLst>
          </p:cNvPr>
          <p:cNvSpPr txBox="1"/>
          <p:nvPr/>
        </p:nvSpPr>
        <p:spPr>
          <a:xfrm>
            <a:off x="893536" y="4690503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1195D0-5682-4FB0-BFF9-5A9B81A1ED23}"/>
              </a:ext>
            </a:extLst>
          </p:cNvPr>
          <p:cNvSpPr/>
          <p:nvPr/>
        </p:nvSpPr>
        <p:spPr>
          <a:xfrm>
            <a:off x="1637222" y="2320358"/>
            <a:ext cx="5098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Ease of handling multiple customers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CC631A-3A15-4BF6-BE1A-17EF76BE72A2}"/>
              </a:ext>
            </a:extLst>
          </p:cNvPr>
          <p:cNvSpPr/>
          <p:nvPr/>
        </p:nvSpPr>
        <p:spPr>
          <a:xfrm>
            <a:off x="1637222" y="3135885"/>
            <a:ext cx="2995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Constant availability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475B54-6B06-461A-B0BD-BC64EDBF0722}"/>
              </a:ext>
            </a:extLst>
          </p:cNvPr>
          <p:cNvSpPr/>
          <p:nvPr/>
        </p:nvSpPr>
        <p:spPr>
          <a:xfrm>
            <a:off x="1637222" y="3961939"/>
            <a:ext cx="4176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Acting as a personal assistant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EAA895-EDA2-4F8B-A1BD-7EEF0E1A14E3}"/>
              </a:ext>
            </a:extLst>
          </p:cNvPr>
          <p:cNvSpPr/>
          <p:nvPr/>
        </p:nvSpPr>
        <p:spPr>
          <a:xfrm>
            <a:off x="1637222" y="4777466"/>
            <a:ext cx="4319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Dealing with standard queries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CE9D03-C856-467B-B0EB-592EEED69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22" y="772108"/>
            <a:ext cx="5288542" cy="60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3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200329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Other existing chatbots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8A49AE-B995-4F57-826F-5213D8F4B064}"/>
              </a:ext>
            </a:extLst>
          </p:cNvPr>
          <p:cNvSpPr/>
          <p:nvPr/>
        </p:nvSpPr>
        <p:spPr>
          <a:xfrm>
            <a:off x="6557962" y="2397948"/>
            <a:ext cx="50677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Rose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Speech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Avatar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Inputs and outputs with text or voice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50A72-C4C3-4CDD-9791-9CB2BF86B9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2"/>
          <a:stretch/>
        </p:blipFill>
        <p:spPr bwMode="auto">
          <a:xfrm>
            <a:off x="220345" y="2214564"/>
            <a:ext cx="4937443" cy="4453928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430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Other existing</a:t>
            </a:r>
            <a:br>
              <a:rPr lang="en-US" dirty="0"/>
            </a:br>
            <a:r>
              <a:rPr lang="en-US" dirty="0"/>
              <a:t>chatbots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48A5E-7BCE-48CB-8D9A-F45EBC776B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6" y="388553"/>
            <a:ext cx="6362420" cy="60808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5D90EF-5110-4E0B-831A-A9204A30B1C0}"/>
              </a:ext>
            </a:extLst>
          </p:cNvPr>
          <p:cNvSpPr/>
          <p:nvPr/>
        </p:nvSpPr>
        <p:spPr>
          <a:xfrm>
            <a:off x="264443" y="1911450"/>
            <a:ext cx="5067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  </a:t>
            </a:r>
            <a:r>
              <a:rPr lang="en-GB" sz="3200" dirty="0" err="1"/>
              <a:t>Mitsuku</a:t>
            </a:r>
            <a:endParaRPr lang="en-GB" sz="3200" dirty="0"/>
          </a:p>
          <a:p>
            <a:endParaRPr lang="en-GB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671D9B-90F7-49C1-B06D-B4F85E577B38}"/>
              </a:ext>
            </a:extLst>
          </p:cNvPr>
          <p:cNvGrpSpPr/>
          <p:nvPr/>
        </p:nvGrpSpPr>
        <p:grpSpPr>
          <a:xfrm>
            <a:off x="485774" y="2634618"/>
            <a:ext cx="4136731" cy="3109022"/>
            <a:chOff x="893536" y="2227812"/>
            <a:chExt cx="4136731" cy="31090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9D2D8-0F1F-4A63-BAC5-C38DB8C4CB5B}"/>
                </a:ext>
              </a:extLst>
            </p:cNvPr>
            <p:cNvSpPr txBox="1"/>
            <p:nvPr/>
          </p:nvSpPr>
          <p:spPr>
            <a:xfrm>
              <a:off x="893539" y="2227812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FFC000"/>
                  </a:solidFill>
                </a:rPr>
                <a:t>01.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7D4FF4-DA12-4D8D-BB4B-984EE9F91048}"/>
                </a:ext>
              </a:extLst>
            </p:cNvPr>
            <p:cNvSpPr txBox="1"/>
            <p:nvPr/>
          </p:nvSpPr>
          <p:spPr>
            <a:xfrm>
              <a:off x="893538" y="3048709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02.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924955-C1AC-4C02-9820-8B72CF2CE7DB}"/>
                </a:ext>
              </a:extLst>
            </p:cNvPr>
            <p:cNvSpPr txBox="1"/>
            <p:nvPr/>
          </p:nvSpPr>
          <p:spPr>
            <a:xfrm>
              <a:off x="893537" y="3869606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7030A0"/>
                  </a:solidFill>
                </a:rPr>
                <a:t>03.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B7A056-18A7-4BDA-B1CF-71F10DBE55A5}"/>
                </a:ext>
              </a:extLst>
            </p:cNvPr>
            <p:cNvSpPr txBox="1"/>
            <p:nvPr/>
          </p:nvSpPr>
          <p:spPr>
            <a:xfrm>
              <a:off x="893536" y="4690503"/>
              <a:ext cx="889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rgbClr val="E93FD1"/>
                  </a:solidFill>
                </a:rPr>
                <a:t>04.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7D3DBB-9B1C-43F9-8FDD-51144BDBF3D1}"/>
                </a:ext>
              </a:extLst>
            </p:cNvPr>
            <p:cNvSpPr/>
            <p:nvPr/>
          </p:nvSpPr>
          <p:spPr>
            <a:xfrm>
              <a:off x="1637222" y="2320358"/>
              <a:ext cx="2359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Text recognition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930D68-31CC-421B-A2FF-611FDC96BFB4}"/>
                </a:ext>
              </a:extLst>
            </p:cNvPr>
            <p:cNvSpPr/>
            <p:nvPr/>
          </p:nvSpPr>
          <p:spPr>
            <a:xfrm>
              <a:off x="1637222" y="3135885"/>
              <a:ext cx="10446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Avatar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2DF88C-1CC5-44A1-AA2C-E7109B7A08E0}"/>
                </a:ext>
              </a:extLst>
            </p:cNvPr>
            <p:cNvSpPr/>
            <p:nvPr/>
          </p:nvSpPr>
          <p:spPr>
            <a:xfrm>
              <a:off x="1637222" y="3961939"/>
              <a:ext cx="25770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Learns from users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B9AFB2-D4BD-46B0-AB9A-D2D79FE3EAF3}"/>
                </a:ext>
              </a:extLst>
            </p:cNvPr>
            <p:cNvSpPr/>
            <p:nvPr/>
          </p:nvSpPr>
          <p:spPr>
            <a:xfrm>
              <a:off x="1637222" y="4777466"/>
              <a:ext cx="33930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/>
                <a:t>Speaks three languages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4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DA48-ABA7-4B11-8AE6-2AE46781C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Ava’s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93E962-EE18-432F-B960-C0D5148605BF}"/>
              </a:ext>
            </a:extLst>
          </p:cNvPr>
          <p:cNvSpPr/>
          <p:nvPr/>
        </p:nvSpPr>
        <p:spPr>
          <a:xfrm>
            <a:off x="111368" y="2296709"/>
            <a:ext cx="50677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Text recognition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Choice of avatar and voice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Can perform searches, tell time and complete calculations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Implements learner class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Cross-platform compatibility</a:t>
            </a: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</a:rPr>
              <a:t>Website with downloads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09B58-5945-434B-965C-9ED25880B9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0559" y="0"/>
            <a:ext cx="6901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2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535531"/>
          </a:xfrm>
        </p:spPr>
        <p:txBody>
          <a:bodyPr/>
          <a:lstStyle/>
          <a:p>
            <a:r>
              <a:rPr lang="en-US" dirty="0"/>
              <a:t>Comparisons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EED9A-DA71-4C5C-A7AB-6A53A4B62E37}"/>
              </a:ext>
            </a:extLst>
          </p:cNvPr>
          <p:cNvPicPr/>
          <p:nvPr/>
        </p:nvPicPr>
        <p:blipFill rotWithShape="1">
          <a:blip r:embed="rId3"/>
          <a:srcRect l="2927" r="42351"/>
          <a:stretch/>
        </p:blipFill>
        <p:spPr bwMode="auto">
          <a:xfrm>
            <a:off x="5665587" y="2033993"/>
            <a:ext cx="6233160" cy="450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40E2B-67E7-479D-836D-B671EF01F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33" y="2033993"/>
            <a:ext cx="5164187" cy="2959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686A6-A665-4902-BF6C-6417CB3A66CF}"/>
              </a:ext>
            </a:extLst>
          </p:cNvPr>
          <p:cNvSpPr/>
          <p:nvPr/>
        </p:nvSpPr>
        <p:spPr>
          <a:xfrm>
            <a:off x="171333" y="1419320"/>
            <a:ext cx="3700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Mitsuku</a:t>
            </a:r>
            <a:r>
              <a:rPr lang="en-GB" sz="2400" dirty="0"/>
              <a:t> google searching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6449B-24FD-4174-AE78-532B5A235E30}"/>
              </a:ext>
            </a:extLst>
          </p:cNvPr>
          <p:cNvSpPr/>
          <p:nvPr/>
        </p:nvSpPr>
        <p:spPr>
          <a:xfrm>
            <a:off x="5665587" y="1419320"/>
            <a:ext cx="3105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Ava google searching</a:t>
            </a:r>
          </a:p>
        </p:txBody>
      </p:sp>
    </p:spTree>
    <p:extLst>
      <p:ext uri="{BB962C8B-B14F-4D97-AF65-F5344CB8AC3E}">
        <p14:creationId xmlns:p14="http://schemas.microsoft.com/office/powerpoint/2010/main" val="227953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11D95D-9E98-4544-AC5B-B105CBA9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57" y="2782376"/>
            <a:ext cx="2889375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3EAA7-2251-402E-ABDC-58E52BDA536A}"/>
              </a:ext>
            </a:extLst>
          </p:cNvPr>
          <p:cNvPicPr/>
          <p:nvPr/>
        </p:nvPicPr>
        <p:blipFill rotWithShape="1">
          <a:blip r:embed="rId3"/>
          <a:srcRect l="1" t="5799" r="-468"/>
          <a:stretch/>
        </p:blipFill>
        <p:spPr>
          <a:xfrm>
            <a:off x="5109126" y="2782376"/>
            <a:ext cx="6798590" cy="37413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1BF5D26-1654-40A3-890A-58C8575C82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7692" y="428949"/>
            <a:ext cx="4376615" cy="646331"/>
          </a:xfrm>
        </p:spPr>
        <p:txBody>
          <a:bodyPr/>
          <a:lstStyle/>
          <a:p>
            <a:r>
              <a:rPr lang="en-GB" sz="4000" b="0" dirty="0">
                <a:latin typeface="+mj-lt"/>
              </a:rPr>
              <a:t>Comparisons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8CF89-C7D4-4442-8687-FEEA12F82B8E}"/>
              </a:ext>
            </a:extLst>
          </p:cNvPr>
          <p:cNvSpPr/>
          <p:nvPr/>
        </p:nvSpPr>
        <p:spPr>
          <a:xfrm>
            <a:off x="423957" y="2320711"/>
            <a:ext cx="2569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Mitsuku’s</a:t>
            </a:r>
            <a:r>
              <a:rPr lang="en-GB" sz="2400" dirty="0">
                <a:solidFill>
                  <a:schemeClr val="bg1"/>
                </a:solidFill>
              </a:rPr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A0369-2AB6-4758-81E0-10A092127F7D}"/>
              </a:ext>
            </a:extLst>
          </p:cNvPr>
          <p:cNvSpPr/>
          <p:nvPr/>
        </p:nvSpPr>
        <p:spPr>
          <a:xfrm>
            <a:off x="5109126" y="2320711"/>
            <a:ext cx="1973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Ava’s website</a:t>
            </a:r>
          </a:p>
        </p:txBody>
      </p:sp>
    </p:spTree>
    <p:extLst>
      <p:ext uri="{BB962C8B-B14F-4D97-AF65-F5344CB8AC3E}">
        <p14:creationId xmlns:p14="http://schemas.microsoft.com/office/powerpoint/2010/main" val="193045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255178" y="61912"/>
            <a:ext cx="3502014" cy="978729"/>
          </a:xfrm>
        </p:spPr>
        <p:txBody>
          <a:bodyPr/>
          <a:lstStyle/>
          <a:p>
            <a:r>
              <a:rPr lang="en-US" dirty="0"/>
              <a:t>Original</a:t>
            </a:r>
            <a:br>
              <a:rPr lang="en-US" dirty="0"/>
            </a:br>
            <a:r>
              <a:rPr lang="en-US" dirty="0"/>
              <a:t>prototype</a:t>
            </a:r>
          </a:p>
        </p:txBody>
      </p:sp>
      <p:pic>
        <p:nvPicPr>
          <p:cNvPr id="1026" name="Picture 2" descr="https://scontent-lhr3-1.xx.fbcdn.net/v/t1.15752-9/31910660_783498948519819_8756641544276017152_n.png?_nc_cat=0&amp;oh=29a62f6754f42bad4054e54b2b9ef5a9&amp;oe=5B962997">
            <a:extLst>
              <a:ext uri="{FF2B5EF4-FFF2-40B4-BE49-F238E27FC236}">
                <a16:creationId xmlns:a16="http://schemas.microsoft.com/office/drawing/2014/main" id="{B3A140E6-A82A-4AF4-B5DC-3DF1730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1" y="1040641"/>
            <a:ext cx="6839578" cy="528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1A7D6-352F-44C6-B417-7B59B3CBB375}"/>
              </a:ext>
            </a:extLst>
          </p:cNvPr>
          <p:cNvSpPr txBox="1"/>
          <p:nvPr/>
        </p:nvSpPr>
        <p:spPr>
          <a:xfrm>
            <a:off x="485777" y="1979298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114EF-13C6-4DDD-B9E6-B256F91A0BC7}"/>
              </a:ext>
            </a:extLst>
          </p:cNvPr>
          <p:cNvSpPr txBox="1"/>
          <p:nvPr/>
        </p:nvSpPr>
        <p:spPr>
          <a:xfrm>
            <a:off x="485776" y="3455515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B48DF-8EFA-4BE9-81DB-5EF91E71B6D9}"/>
              </a:ext>
            </a:extLst>
          </p:cNvPr>
          <p:cNvSpPr txBox="1"/>
          <p:nvPr/>
        </p:nvSpPr>
        <p:spPr>
          <a:xfrm>
            <a:off x="485775" y="4276412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03.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62C0D-B76D-4891-9507-22694A1BA887}"/>
              </a:ext>
            </a:extLst>
          </p:cNvPr>
          <p:cNvSpPr txBox="1"/>
          <p:nvPr/>
        </p:nvSpPr>
        <p:spPr>
          <a:xfrm>
            <a:off x="485774" y="5097309"/>
            <a:ext cx="88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93FD1"/>
                </a:solidFill>
              </a:rPr>
              <a:t>04.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5AE3B-8380-4C22-9297-F675BB43D6C0}"/>
              </a:ext>
            </a:extLst>
          </p:cNvPr>
          <p:cNvSpPr/>
          <p:nvPr/>
        </p:nvSpPr>
        <p:spPr>
          <a:xfrm>
            <a:off x="1174005" y="2060037"/>
            <a:ext cx="29914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Pre-programmed </a:t>
            </a:r>
          </a:p>
          <a:p>
            <a:r>
              <a:rPr lang="en-GB" sz="2400" dirty="0"/>
              <a:t>responses to specific</a:t>
            </a:r>
          </a:p>
          <a:p>
            <a:r>
              <a:rPr lang="en-GB" sz="2400" dirty="0"/>
              <a:t>messages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313E7-FCDB-44D1-863D-9559AB489815}"/>
              </a:ext>
            </a:extLst>
          </p:cNvPr>
          <p:cNvSpPr/>
          <p:nvPr/>
        </p:nvSpPr>
        <p:spPr>
          <a:xfrm>
            <a:off x="1229460" y="3542691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Basic GUI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6E61C-FC6D-4915-8223-65ECD77B1096}"/>
              </a:ext>
            </a:extLst>
          </p:cNvPr>
          <p:cNvSpPr/>
          <p:nvPr/>
        </p:nvSpPr>
        <p:spPr>
          <a:xfrm>
            <a:off x="1229460" y="4368745"/>
            <a:ext cx="3021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No machine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5EF04-2AF5-4FC3-A166-95047F142D83}"/>
              </a:ext>
            </a:extLst>
          </p:cNvPr>
          <p:cNvSpPr/>
          <p:nvPr/>
        </p:nvSpPr>
        <p:spPr>
          <a:xfrm>
            <a:off x="1229460" y="5184272"/>
            <a:ext cx="31317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Lack of text to speech</a:t>
            </a:r>
          </a:p>
          <a:p>
            <a:r>
              <a:rPr lang="en-GB" sz="2400" dirty="0"/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23721152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1515</TotalTime>
  <Words>301</Words>
  <Application>Microsoft Office PowerPoint</Application>
  <PresentationFormat>Widescreen</PresentationFormat>
  <Paragraphs>96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Introductions</vt:lpstr>
      <vt:lpstr>A.V.A</vt:lpstr>
      <vt:lpstr>Applications</vt:lpstr>
      <vt:lpstr>PowerPoint Presentation</vt:lpstr>
      <vt:lpstr>Other existing chatbots</vt:lpstr>
      <vt:lpstr>PowerPoint Presentation</vt:lpstr>
      <vt:lpstr>Comparisons</vt:lpstr>
      <vt:lpstr>PowerPoint Presentation</vt:lpstr>
      <vt:lpstr>Original prototype</vt:lpstr>
      <vt:lpstr>PowerPoint Presentation</vt:lpstr>
      <vt:lpstr>Completed product</vt:lpstr>
      <vt:lpstr>PowerPoint Presentation</vt:lpstr>
      <vt:lpstr>PowerPoint Presentation</vt:lpstr>
    </vt:vector>
  </TitlesOfParts>
  <Company>Nottingham Trent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A.V.A?</dc:title>
  <dc:subject/>
  <dc:creator>Ayodamola Ajibola 2016 (N0590642)</dc:creator>
  <cp:keywords/>
  <dc:description/>
  <cp:lastModifiedBy>Alex Moreton</cp:lastModifiedBy>
  <cp:revision>38</cp:revision>
  <dcterms:created xsi:type="dcterms:W3CDTF">2018-04-23T08:50:32Z</dcterms:created>
  <dcterms:modified xsi:type="dcterms:W3CDTF">2018-05-05T13:48:45Z</dcterms:modified>
  <cp:category/>
</cp:coreProperties>
</file>